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4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8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36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7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3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5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63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0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1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9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9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6041"/>
            <a:ext cx="8856984" cy="1026695"/>
          </a:xfrm>
        </p:spPr>
        <p:txBody>
          <a:bodyPr/>
          <a:lstStyle/>
          <a:p>
            <a:r>
              <a:rPr lang="ru-RU" dirty="0" smtClean="0"/>
              <a:t>Праздник Победы - ветеранам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4600243" cy="297326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 начале недели преподаватели, офицеры воспитатели и кадеты приглашали на школьный праздничный концерт ветеранов </a:t>
            </a:r>
            <a:r>
              <a:rPr lang="ru-RU" dirty="0" smtClean="0"/>
              <a:t>микрорайона. На </a:t>
            </a:r>
            <a:r>
              <a:rPr lang="ru-RU" dirty="0"/>
              <a:t>празднике присутствовали наши постоянные гости участники войны: </a:t>
            </a:r>
            <a:r>
              <a:rPr lang="ru-RU" dirty="0" err="1"/>
              <a:t>Гумеров</a:t>
            </a:r>
            <a:r>
              <a:rPr lang="ru-RU" dirty="0"/>
              <a:t> </a:t>
            </a:r>
            <a:r>
              <a:rPr lang="ru-RU" dirty="0" err="1"/>
              <a:t>Магариф</a:t>
            </a:r>
            <a:r>
              <a:rPr lang="ru-RU" dirty="0"/>
              <a:t> </a:t>
            </a:r>
            <a:r>
              <a:rPr lang="ru-RU" dirty="0" err="1"/>
              <a:t>Гумерович</a:t>
            </a:r>
            <a:r>
              <a:rPr lang="ru-RU" dirty="0"/>
              <a:t>, </a:t>
            </a:r>
            <a:r>
              <a:rPr lang="ru-RU" dirty="0" err="1"/>
              <a:t>Черечукина</a:t>
            </a:r>
            <a:r>
              <a:rPr lang="ru-RU" dirty="0"/>
              <a:t> Прасковья </a:t>
            </a:r>
            <a:r>
              <a:rPr lang="ru-RU" dirty="0" smtClean="0"/>
              <a:t>Павловна. Праздничный </a:t>
            </a:r>
            <a:r>
              <a:rPr lang="ru-RU" dirty="0"/>
              <a:t>концерт устроили кадеты </a:t>
            </a:r>
            <a:r>
              <a:rPr lang="ru-RU" dirty="0" smtClean="0"/>
              <a:t>5-х, </a:t>
            </a:r>
            <a:r>
              <a:rPr lang="ru-RU" dirty="0"/>
              <a:t>6-х классов и танцевальный ансамбль «Вдохновение», в котором занимаются </a:t>
            </a:r>
            <a:r>
              <a:rPr lang="ru-RU" dirty="0" smtClean="0"/>
              <a:t> кадеты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D:\Desktop\Победа\приглашение ветеранам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" r="8632"/>
          <a:stretch/>
        </p:blipFill>
        <p:spPr bwMode="auto">
          <a:xfrm>
            <a:off x="323528" y="3933056"/>
            <a:ext cx="4104812" cy="264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Победа\9 мая концерт\IMG_88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1827" r="28307" b="33327"/>
          <a:stretch/>
        </p:blipFill>
        <p:spPr bwMode="auto">
          <a:xfrm>
            <a:off x="4738636" y="3933056"/>
            <a:ext cx="4066771" cy="267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Победа\9 мая концерт\IMG_89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 t="10827" r="6769" b="11404"/>
          <a:stretch/>
        </p:blipFill>
        <p:spPr bwMode="auto">
          <a:xfrm>
            <a:off x="4707747" y="938049"/>
            <a:ext cx="4082272" cy="278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841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Праздник Победы - ветеранам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Митинг памяти Газинура Гафиатуллина</dc:title>
  <dc:creator>Вера</dc:creator>
  <cp:lastModifiedBy>Вера</cp:lastModifiedBy>
  <cp:revision>2</cp:revision>
  <dcterms:created xsi:type="dcterms:W3CDTF">2017-05-08T07:24:31Z</dcterms:created>
  <dcterms:modified xsi:type="dcterms:W3CDTF">2017-05-08T07:25:25Z</dcterms:modified>
</cp:coreProperties>
</file>